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66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31F199-0758-4FF2-8240-526DBD4517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179232D-84FE-48B7-84BC-A11DA1FCA7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54CD00-0B50-4F33-A975-463B4B9D1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D6476-8F89-418C-A89D-92D294BFD884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21CBDB-A53E-46EB-81EF-748732B29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193B1D-8950-4019-A06D-FB12A6719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BD76B-EC5F-48D0-9635-0D203033F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932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A8D64A-5B20-4F50-A9FE-80CFC7368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614D9C-E2E2-4E2F-83FF-FCB2463CD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B05562-E316-4011-8FA4-4899360DA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D6476-8F89-418C-A89D-92D294BFD884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9BFB5B-2849-4BF8-8621-8953F2CCA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CC3BA0-6C0A-4C80-AA45-404882C2E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BD76B-EC5F-48D0-9635-0D203033F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39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79474B-C294-4657-B642-0E5DEC4A1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B2D182-B310-4BF2-A49D-EC395E929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FD2B35-A6A6-4489-AFB4-79FF84F70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D6476-8F89-418C-A89D-92D294BFD884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2404FF-1881-4970-BFA2-DCE830E78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6AC08E-34BD-4233-8781-63D9B29AC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BD76B-EC5F-48D0-9635-0D203033F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853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7C913-BFB0-4C8D-9C2B-51F550E20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51D4FC-9F53-4032-A83F-C26CED3B7B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8564DE4-AFC6-4338-A776-6817A7A7B6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B81BEF8-ED75-45EA-884A-076C6D686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D6476-8F89-418C-A89D-92D294BFD884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4AE71A-D7B6-480B-9F1C-EB27CA01C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820B36-59A9-47C6-BB6C-E3C76A0A2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BD76B-EC5F-48D0-9635-0D203033F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320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273CD4-6089-499C-89C2-CCC3436AB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8307EE-E4EB-4DA7-A8C1-7B1249722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A934C7A-06AE-4FA5-B308-45C01C244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09A72D5-FAF4-432C-B5D6-64E1BB9FBC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3B12F82-742C-444A-A80D-4B68DCABE6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3CE060C-7608-4D57-928E-A11ACF39D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D6476-8F89-418C-A89D-92D294BFD884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1517A26-FAAE-4611-A0F4-06FB7F276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5061D3F-A4D4-43A8-B39B-EF07CD507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BD76B-EC5F-48D0-9635-0D203033F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158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4347BE-C735-4E59-96F1-9FE8ADC0A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BF5CFFC-395F-47A5-80A9-67A7427A0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D6476-8F89-418C-A89D-92D294BFD884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39D25AF-5261-46E9-9B82-0D66DE9C4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D41B4E-5EA0-45DE-A021-E0A434299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BD76B-EC5F-48D0-9635-0D203033F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45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E4A65EA-AE35-47DE-9F3F-8C309D985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D6476-8F89-418C-A89D-92D294BFD884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F6049F4-3417-423A-90FA-E8DA40CC9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582DAB5-4C28-4B77-854A-85B90940E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BD76B-EC5F-48D0-9635-0D203033F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241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A80BA1-5013-4243-A9A0-2376DE8AE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863EFE-151F-4018-BAD9-36F30ED08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2889F1-A284-486D-AEF1-F8A3D5C8F8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C7E4CC-055F-470A-A0A8-B687A2FA5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D6476-8F89-418C-A89D-92D294BFD884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D44CC92-D6CF-4AFD-8DE9-FF722FEAA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C2400D0-120B-4AE7-8E1B-AE837AD2C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BD76B-EC5F-48D0-9635-0D203033F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917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38A887-9B84-4D28-8591-3D53B4664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099B835-4E4A-4DFF-AC51-2DF365F5B4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35338C-DDF9-4174-9DAC-3E023E431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E4D21FF-ADE8-4BF7-BE2E-6B8231249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D6476-8F89-418C-A89D-92D294BFD884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EFEE8EB-AACB-4B88-A1E4-411B8ED05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FE8C101-6348-4AC1-A881-8F4169634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BD76B-EC5F-48D0-9635-0D203033F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209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EE843F-33A9-441B-9885-A68F39FAA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B3AE96B-B3A9-4F7B-ADFD-6EE8B9F42C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93899D-EFCC-4AFF-9381-17EBDE279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D6476-8F89-418C-A89D-92D294BFD884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EB8CAD-DA2C-480B-88B4-F27827AB1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4F3167-249F-47A1-A3D9-FE3BD287A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BD76B-EC5F-48D0-9635-0D203033F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8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DA805AD-DF35-46ED-9373-B8814F604F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A65EE4A-ED41-446F-BD2A-429440DB38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E18F42-27BD-4401-B55B-85C19365F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D6476-8F89-418C-A89D-92D294BFD884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D30850-DD18-4E73-A27D-76AC39E2F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EACCE7-C83C-48E1-98CE-8B79DBAF9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BD76B-EC5F-48D0-9635-0D203033F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30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6C6675-BA03-4825-8EE2-CA45D0E59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5EB24C-F627-4EA3-A946-901421935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63CC7D-39F0-4A8C-B9EC-AD3CD80B19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D6476-8F89-418C-A89D-92D294BFD884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8FEA1C-7B5F-463A-ACFD-29E4C4FFC0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0727A0-60E3-4A57-85C7-0EDC59690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BD76B-EC5F-48D0-9635-0D203033F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579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0F8087-BE87-4AAB-A814-0073457E1F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63F5E2A-EF17-43F0-9DF8-A367329F7E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BBA5A4-F1AB-4C73-B5ED-7CEF7FE4C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DF629C3-C6DC-4222-B30B-5C91F5BEEED2}"/>
              </a:ext>
            </a:extLst>
          </p:cNvPr>
          <p:cNvSpPr/>
          <p:nvPr/>
        </p:nvSpPr>
        <p:spPr>
          <a:xfrm>
            <a:off x="1127760" y="568623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ru-RU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МБУК «ТЦБС»</a:t>
            </a:r>
            <a:br>
              <a:rPr lang="ru-RU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Тарская центральная районная библиотека</a:t>
            </a:r>
            <a:br>
              <a:rPr lang="ru-RU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Научно-краеведческий центр им. А.А. Жирова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2CED91C-A382-4484-B16F-964801B50982}"/>
              </a:ext>
            </a:extLst>
          </p:cNvPr>
          <p:cNvSpPr/>
          <p:nvPr/>
        </p:nvSpPr>
        <p:spPr>
          <a:xfrm>
            <a:off x="688848" y="2786688"/>
            <a:ext cx="7906512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ru-RU" sz="36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Забвению не подлежит.</a:t>
            </a:r>
          </a:p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ru-RU" sz="36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Из истории политических репрессий в Тарском районе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36F6794-3B0C-401C-A18B-87BA42FDCDF1}"/>
              </a:ext>
            </a:extLst>
          </p:cNvPr>
          <p:cNvSpPr/>
          <p:nvPr/>
        </p:nvSpPr>
        <p:spPr>
          <a:xfrm>
            <a:off x="8458200" y="2624328"/>
            <a:ext cx="3255264" cy="631634"/>
          </a:xfrm>
          <a:prstGeom prst="rect">
            <a:avLst/>
          </a:prstGeom>
          <a:solidFill>
            <a:srgbClr val="81665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Цифры и факты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776D44E-AC6F-4D64-8EDB-E4576AC44A89}"/>
              </a:ext>
            </a:extLst>
          </p:cNvPr>
          <p:cNvSpPr/>
          <p:nvPr/>
        </p:nvSpPr>
        <p:spPr>
          <a:xfrm>
            <a:off x="8458200" y="3509962"/>
            <a:ext cx="3255264" cy="631634"/>
          </a:xfrm>
          <a:prstGeom prst="rect">
            <a:avLst/>
          </a:prstGeom>
          <a:solidFill>
            <a:srgbClr val="81665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Памятники жертвам политических репрессий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E5872FE-6707-4501-80D5-A606849FFFFB}"/>
              </a:ext>
            </a:extLst>
          </p:cNvPr>
          <p:cNvSpPr/>
          <p:nvPr/>
        </p:nvSpPr>
        <p:spPr>
          <a:xfrm>
            <a:off x="8458200" y="4380294"/>
            <a:ext cx="3255264" cy="631634"/>
          </a:xfrm>
          <a:prstGeom prst="rect">
            <a:avLst/>
          </a:prstGeom>
          <a:solidFill>
            <a:srgbClr val="81665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Литература и источники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DFF7F70-8A45-4915-9BCC-2D301A25EDC4}"/>
              </a:ext>
            </a:extLst>
          </p:cNvPr>
          <p:cNvSpPr/>
          <p:nvPr/>
        </p:nvSpPr>
        <p:spPr>
          <a:xfrm>
            <a:off x="8458200" y="5257800"/>
            <a:ext cx="3255264" cy="631634"/>
          </a:xfrm>
          <a:prstGeom prst="rect">
            <a:avLst/>
          </a:prstGeom>
          <a:solidFill>
            <a:srgbClr val="81665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Документальный фильм «Сибирская Голгофа: Кулай»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061F5F6-BE45-43A9-B314-BCCB1649B020}"/>
              </a:ext>
            </a:extLst>
          </p:cNvPr>
          <p:cNvSpPr/>
          <p:nvPr/>
        </p:nvSpPr>
        <p:spPr>
          <a:xfrm>
            <a:off x="8458200" y="6134291"/>
            <a:ext cx="3255264" cy="631634"/>
          </a:xfrm>
          <a:prstGeom prst="rect">
            <a:avLst/>
          </a:prstGeom>
          <a:solidFill>
            <a:srgbClr val="81665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«Расстреляны в Таре» (группа в «</a:t>
            </a:r>
            <a:r>
              <a:rPr lang="ru-RU" dirty="0" err="1"/>
              <a:t>Вконтакте</a:t>
            </a:r>
            <a:r>
              <a:rPr lang="ru-RU" dirty="0"/>
              <a:t>») </a:t>
            </a:r>
          </a:p>
        </p:txBody>
      </p:sp>
    </p:spTree>
    <p:extLst>
      <p:ext uri="{BB962C8B-B14F-4D97-AF65-F5344CB8AC3E}">
        <p14:creationId xmlns:p14="http://schemas.microsoft.com/office/powerpoint/2010/main" val="3196891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0F8087-BE87-4AAB-A814-0073457E1F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63F5E2A-EF17-43F0-9DF8-A367329F7E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BBA5A4-F1AB-4C73-B5ED-7CEF7FE4C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85171FA-8ABB-4EFE-A5B0-213D812C5C4B}"/>
              </a:ext>
            </a:extLst>
          </p:cNvPr>
          <p:cNvSpPr/>
          <p:nvPr/>
        </p:nvSpPr>
        <p:spPr>
          <a:xfrm>
            <a:off x="402336" y="1580096"/>
            <a:ext cx="80467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марте 1930 г. в Таре появилось новое учреждение –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спецкомендатура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Управления НКВД по Омской области, которое занималось делами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спецпоселенцев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раскулаченных крестьян. Располагалось оно в здании по адресу: ул. Ленина, 63. Название «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Кулайская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спецкомендатура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было дано по месту водворения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спецпоселенцев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Тарском районе, которое вошло в историю как «Кулай».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C700DDF-B078-408D-9AC8-7377B5B4674D}"/>
              </a:ext>
            </a:extLst>
          </p:cNvPr>
          <p:cNvSpPr/>
          <p:nvPr/>
        </p:nvSpPr>
        <p:spPr>
          <a:xfrm>
            <a:off x="1132091" y="753030"/>
            <a:ext cx="63842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Цифры и факты</a:t>
            </a:r>
            <a:endParaRPr lang="ru-RU" sz="3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B9FA2FA-5869-4E42-9370-B5F40B57C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016" y="4306716"/>
            <a:ext cx="3520440" cy="23218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4490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BBA5A4-F1AB-4C73-B5ED-7CEF7FE4C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BCA161-3E5E-40DA-A7CE-24FB8BB65DC5}"/>
              </a:ext>
            </a:extLst>
          </p:cNvPr>
          <p:cNvSpPr/>
          <p:nvPr/>
        </p:nvSpPr>
        <p:spPr>
          <a:xfrm>
            <a:off x="365761" y="834795"/>
            <a:ext cx="810447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На территории области были созданы два оперативных сектора − в Омске и Таре. Именно поэтому Тара в те страшные годы стала местом исполнения приговоров «по первой категории», вынесенных в отношении жителей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Большеуковского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Знаменского,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Колосовского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Седельниковского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Муромцевского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Тарского,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Тевризского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Усть-Ишимского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Евгащинского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районов. 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ECE89E-AAB4-45DC-AB28-A86A9C858C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514" y="3512451"/>
            <a:ext cx="5219700" cy="296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027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0F8087-BE87-4AAB-A814-0073457E1F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63F5E2A-EF17-43F0-9DF8-A367329F7E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BBA5A4-F1AB-4C73-B5ED-7CEF7FE4C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6" name="Picture 3" descr="C:\Users\user\Desktop\Публикация1.jpg">
            <a:extLst>
              <a:ext uri="{FF2B5EF4-FFF2-40B4-BE49-F238E27FC236}">
                <a16:creationId xmlns:a16="http://schemas.microsoft.com/office/drawing/2014/main" id="{900D937B-7B9E-47F6-9680-6C89F20B3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043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user\Desktop\Публикация1.jpg">
            <a:extLst>
              <a:ext uri="{FF2B5EF4-FFF2-40B4-BE49-F238E27FC236}">
                <a16:creationId xmlns:a16="http://schemas.microsoft.com/office/drawing/2014/main" id="{1FC54650-4726-4E62-9DD5-ABB896B61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0B44EFC7-4B06-4870-8567-56CFD5356E55}"/>
              </a:ext>
            </a:extLst>
          </p:cNvPr>
          <p:cNvSpPr txBox="1">
            <a:spLocks/>
          </p:cNvSpPr>
          <p:nvPr/>
        </p:nvSpPr>
        <p:spPr>
          <a:xfrm>
            <a:off x="457199" y="404664"/>
            <a:ext cx="11131617" cy="12241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>
                <a:solidFill>
                  <a:schemeClr val="accent3">
                    <a:lumMod val="50000"/>
                  </a:schemeClr>
                </a:solidFill>
              </a:rPr>
              <a:t>Памятники жертвам политических репрессий</a:t>
            </a:r>
            <a:br>
              <a:rPr lang="ru-RU" dirty="0">
                <a:solidFill>
                  <a:schemeClr val="accent3">
                    <a:lumMod val="50000"/>
                  </a:schemeClr>
                </a:solidFill>
              </a:rPr>
            </a:b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96640296-43CE-4098-BAE0-9555F96C8397}"/>
              </a:ext>
            </a:extLst>
          </p:cNvPr>
          <p:cNvSpPr txBox="1">
            <a:spLocks/>
          </p:cNvSpPr>
          <p:nvPr/>
        </p:nvSpPr>
        <p:spPr>
          <a:xfrm>
            <a:off x="5582652" y="1464168"/>
            <a:ext cx="5771841" cy="4989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4 августа 2001 года в День города в Таре состоялось открытие памятного знака жертвам политических репрессий. Он установлен на стыке границ православного и мусульманского кладбищ. На камне высечено: «</a:t>
            </a:r>
            <a:r>
              <a:rPr lang="ru-RU" sz="2400" dirty="0" err="1"/>
              <a:t>Тарчанам</a:t>
            </a:r>
            <a:r>
              <a:rPr lang="ru-RU" sz="2400" dirty="0"/>
              <a:t> – землякам, погибшим в годы репрессий», «Помним, скорбим».</a:t>
            </a:r>
          </a:p>
          <a:p>
            <a:endParaRPr lang="ru-RU" sz="2400" dirty="0"/>
          </a:p>
          <a:p>
            <a:r>
              <a:rPr lang="ru-RU" sz="2400" dirty="0" err="1"/>
              <a:t>Обинин</a:t>
            </a:r>
            <a:r>
              <a:rPr lang="ru-RU" sz="2400" dirty="0"/>
              <a:t>, В. Чтобы помнили </a:t>
            </a:r>
            <a:r>
              <a:rPr lang="en-US" sz="2400" dirty="0"/>
              <a:t>/</a:t>
            </a:r>
            <a:r>
              <a:rPr lang="ru-RU" sz="2400" dirty="0"/>
              <a:t> В. </a:t>
            </a:r>
            <a:r>
              <a:rPr lang="ru-RU" sz="2400" dirty="0" err="1"/>
              <a:t>Обинин</a:t>
            </a:r>
            <a:r>
              <a:rPr lang="ru-RU" sz="2400" dirty="0"/>
              <a:t> </a:t>
            </a:r>
            <a:r>
              <a:rPr lang="en-US" sz="2400" dirty="0"/>
              <a:t>//</a:t>
            </a:r>
            <a:r>
              <a:rPr lang="ru-RU" sz="2400" dirty="0"/>
              <a:t> </a:t>
            </a:r>
            <a:r>
              <a:rPr lang="ru-RU" sz="2400" dirty="0" err="1"/>
              <a:t>Тарское</a:t>
            </a:r>
            <a:r>
              <a:rPr lang="ru-RU" sz="2400" dirty="0"/>
              <a:t> </a:t>
            </a:r>
            <a:r>
              <a:rPr lang="ru-RU" sz="2400" dirty="0" err="1"/>
              <a:t>Прииртышье</a:t>
            </a:r>
            <a:r>
              <a:rPr lang="ru-RU" sz="2400" dirty="0"/>
              <a:t>. – 2001. – 6 – 12 авг. – С. 5.</a:t>
            </a:r>
          </a:p>
        </p:txBody>
      </p:sp>
      <p:pic>
        <p:nvPicPr>
          <p:cNvPr id="10" name="Picture 2" descr="http://xn--90acqcal8b.xn--p1acf/wp-content/uploads/2018/04/190603P000512-1024x1024.jpg">
            <a:extLst>
              <a:ext uri="{FF2B5EF4-FFF2-40B4-BE49-F238E27FC236}">
                <a16:creationId xmlns:a16="http://schemas.microsoft.com/office/drawing/2014/main" id="{9B459048-BA48-4680-86A4-759CDF725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06" y="1575781"/>
            <a:ext cx="4526635" cy="452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767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A6CB97-84F9-4B7C-A839-15B29BA7E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16DD77-EB6E-4B91-BFCC-8054A0583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user\Desktop\Публикация1.jpg">
            <a:extLst>
              <a:ext uri="{FF2B5EF4-FFF2-40B4-BE49-F238E27FC236}">
                <a16:creationId xmlns:a16="http://schemas.microsoft.com/office/drawing/2014/main" id="{84D7F1D4-DA60-4DB9-BD0B-C29DF3E5F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>
            <a:extLst>
              <a:ext uri="{FF2B5EF4-FFF2-40B4-BE49-F238E27FC236}">
                <a16:creationId xmlns:a16="http://schemas.microsoft.com/office/drawing/2014/main" id="{77BDF83C-1851-4F7C-9C18-AD88CB6E579F}"/>
              </a:ext>
            </a:extLst>
          </p:cNvPr>
          <p:cNvSpPr txBox="1">
            <a:spLocks/>
          </p:cNvSpPr>
          <p:nvPr/>
        </p:nvSpPr>
        <p:spPr>
          <a:xfrm>
            <a:off x="838200" y="933650"/>
            <a:ext cx="5173206" cy="5303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400" dirty="0"/>
              <a:t>11 апреля 2002 года на высоком кургане, ведущем на «Кулай», был установлен Поклонный крест, увенчанный металлическим терновым венцом – символом страдания.  Это – дань памяти нашим землякам, безвинно погибшим в этих местах в годы репрессий. Автор памятного знака заслуженный архитектор Российской Федерации Михаил Михайлович  </a:t>
            </a:r>
            <a:r>
              <a:rPr lang="ru-RU" sz="2400" dirty="0" err="1"/>
              <a:t>Хахаев</a:t>
            </a:r>
            <a:r>
              <a:rPr lang="ru-RU" sz="2400" dirty="0"/>
              <a:t>. </a:t>
            </a:r>
          </a:p>
          <a:p>
            <a:endParaRPr lang="ru-RU" dirty="0"/>
          </a:p>
        </p:txBody>
      </p:sp>
      <p:sp>
        <p:nvSpPr>
          <p:cNvPr id="6" name="AutoShape 2" descr="https://upload.wikimedia.org/wikipedia/commons/6/62/%D0%9F%D0%BE%D0%BA%D0%BB%D0%BE%D0%BD%D0%BD%D1%8B%D0%B9_%D0%BA%D1%80%D0%B5%D1%81%D1%82_01.jpg">
            <a:extLst>
              <a:ext uri="{FF2B5EF4-FFF2-40B4-BE49-F238E27FC236}">
                <a16:creationId xmlns:a16="http://schemas.microsoft.com/office/drawing/2014/main" id="{0D5CF42C-03C6-40A0-9B23-A89A7BC148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4" y="-144463"/>
            <a:ext cx="404347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3" descr="C:\Users\user\Desktop\Поклонный_крест_01.jpg">
            <a:extLst>
              <a:ext uri="{FF2B5EF4-FFF2-40B4-BE49-F238E27FC236}">
                <a16:creationId xmlns:a16="http://schemas.microsoft.com/office/drawing/2014/main" id="{15ECA0C6-B4E0-42D2-87A6-11E60AC0F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643" y="681037"/>
            <a:ext cx="3937786" cy="510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6289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B0D8A8-D8A8-469D-9402-79B6FCF22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18FB17-D8CA-4CA1-AD32-82CF60080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" descr="C:\Users\user\Desktop\Публикация1.jpg">
            <a:extLst>
              <a:ext uri="{FF2B5EF4-FFF2-40B4-BE49-F238E27FC236}">
                <a16:creationId xmlns:a16="http://schemas.microsoft.com/office/drawing/2014/main" id="{4AFC0F71-E340-4A99-91F6-137900865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7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5DE8114-98B0-4F91-9A63-BD8F0CBE4D75}"/>
              </a:ext>
            </a:extLst>
          </p:cNvPr>
          <p:cNvSpPr txBox="1">
            <a:spLocks/>
          </p:cNvSpPr>
          <p:nvPr/>
        </p:nvSpPr>
        <p:spPr>
          <a:xfrm>
            <a:off x="457199" y="274638"/>
            <a:ext cx="1102573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Литература и источники</a:t>
            </a:r>
            <a:br>
              <a:rPr lang="ru-RU" sz="3200" dirty="0">
                <a:solidFill>
                  <a:schemeClr val="accent3">
                    <a:lumMod val="50000"/>
                  </a:schemeClr>
                </a:solidFill>
              </a:rPr>
            </a:b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1D2803E2-0DC4-4A44-8452-40A398FDBB50}"/>
              </a:ext>
            </a:extLst>
          </p:cNvPr>
          <p:cNvSpPr txBox="1">
            <a:spLocks/>
          </p:cNvSpPr>
          <p:nvPr/>
        </p:nvSpPr>
        <p:spPr>
          <a:xfrm>
            <a:off x="4771552" y="1781179"/>
            <a:ext cx="6499631" cy="4437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400" b="1" dirty="0"/>
              <a:t>Аргунов, Г. Сломанное детство / Г. Аргунов. – Черкесск : [б. и.], 2012. – 89 с.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400" dirty="0"/>
              <a:t>Книга воспоминаний </a:t>
            </a:r>
            <a:r>
              <a:rPr lang="ru-RU" sz="2400" dirty="0" err="1"/>
              <a:t>Галима</a:t>
            </a:r>
            <a:r>
              <a:rPr lang="ru-RU" sz="2400" dirty="0"/>
              <a:t> </a:t>
            </a:r>
            <a:r>
              <a:rPr lang="ru-RU" sz="2400" dirty="0" err="1"/>
              <a:t>Аргунова</a:t>
            </a:r>
            <a:r>
              <a:rPr lang="ru-RU" sz="2400" dirty="0"/>
              <a:t> о судьбе его семьи и об истории репрессий черкесского народа в 30-е годы прошлого века на территории Омской области.</a:t>
            </a:r>
            <a:br>
              <a:rPr lang="ru-RU" sz="2400" dirty="0"/>
            </a:br>
            <a:br>
              <a:rPr lang="ru-RU" dirty="0"/>
            </a:br>
            <a:endParaRPr lang="ru-RU" dirty="0"/>
          </a:p>
        </p:txBody>
      </p:sp>
      <p:pic>
        <p:nvPicPr>
          <p:cNvPr id="7" name="Picture 2" descr="D:\Неупокоева Екатерина\Курсы повышения квалификации\Электронное краеведение\электронная выставка\книги\IMG_4718.JPG">
            <a:extLst>
              <a:ext uri="{FF2B5EF4-FFF2-40B4-BE49-F238E27FC236}">
                <a16:creationId xmlns:a16="http://schemas.microsoft.com/office/drawing/2014/main" id="{9E499555-41DB-4F5F-8C60-2C0C279E6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60" y="1171662"/>
            <a:ext cx="3483809" cy="522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6534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345</Words>
  <Application>Microsoft Office PowerPoint</Application>
  <PresentationFormat>Широкоэкранный</PresentationFormat>
  <Paragraphs>20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Булочкин Пашка</dc:creator>
  <cp:lastModifiedBy>Булочкин Пашка</cp:lastModifiedBy>
  <cp:revision>2</cp:revision>
  <dcterms:created xsi:type="dcterms:W3CDTF">2020-10-30T04:22:21Z</dcterms:created>
  <dcterms:modified xsi:type="dcterms:W3CDTF">2020-10-30T04:40:13Z</dcterms:modified>
</cp:coreProperties>
</file>